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7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Friday, August 22,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Friday, August 22,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Friday, August 22,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Friday, August 22,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Friday, August 22,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Friday, August 22,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Friday, August 22, 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Friday, August 22, 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Friday, August 22, 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Friday, August 22,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Friday, August 22,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Friday, August 22, 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Dol</a:t>
            </a:r>
            <a:r>
              <a:rPr lang="en-US" dirty="0"/>
              <a:t>	</a:t>
            </a: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Week </a:t>
            </a:r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26701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Copy the sentences and fix the errors.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1. </a:t>
            </a:r>
            <a:r>
              <a:rPr lang="en-US" sz="2800" dirty="0" smtClean="0"/>
              <a:t>One of the strangest disasters in history happened at 1241 p.m. on </a:t>
            </a:r>
            <a:r>
              <a:rPr lang="en-US" sz="2800" dirty="0" err="1" smtClean="0"/>
              <a:t>january</a:t>
            </a:r>
            <a:r>
              <a:rPr lang="en-US" sz="2800" dirty="0" smtClean="0"/>
              <a:t> 15 1919.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2. </a:t>
            </a:r>
            <a:r>
              <a:rPr lang="en-US" sz="2800" dirty="0" smtClean="0"/>
              <a:t>Uri and me quick learned some back ground information about a unusual flood in Boston Massachusetts.</a:t>
            </a: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5875" y="5039254"/>
            <a:ext cx="1508125" cy="1437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868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3. </a:t>
            </a:r>
            <a:r>
              <a:rPr lang="en-US" sz="2800" dirty="0" smtClean="0"/>
              <a:t>The purity distilling corporation stored millions of gallon of molasses in a huge tank on the </a:t>
            </a:r>
            <a:r>
              <a:rPr lang="en-US" sz="2800" dirty="0" err="1" smtClean="0"/>
              <a:t>boston</a:t>
            </a:r>
            <a:r>
              <a:rPr lang="en-US" sz="2800" dirty="0" smtClean="0"/>
              <a:t> water front.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4. </a:t>
            </a:r>
            <a:r>
              <a:rPr lang="en-US" sz="2800" dirty="0" smtClean="0"/>
              <a:t>On January 14, the </a:t>
            </a:r>
            <a:r>
              <a:rPr lang="en-US" sz="2800" u="sng" dirty="0" err="1" smtClean="0"/>
              <a:t>milero</a:t>
            </a:r>
            <a:r>
              <a:rPr lang="en-US" sz="2800" dirty="0"/>
              <a:t> </a:t>
            </a:r>
            <a:r>
              <a:rPr lang="en-US" sz="2800" dirty="0" smtClean="0"/>
              <a:t>a </a:t>
            </a:r>
            <a:r>
              <a:rPr lang="en-US" sz="2800" dirty="0" err="1" smtClean="0"/>
              <a:t>american</a:t>
            </a:r>
            <a:r>
              <a:rPr lang="en-US" sz="2800" dirty="0" smtClean="0"/>
              <a:t> ship added 600,000 gallons to the tank of molasses.</a:t>
            </a:r>
            <a:endParaRPr lang="en-US" sz="2800" u="sng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6001" y="4856036"/>
            <a:ext cx="2159000" cy="1620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052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5. </a:t>
            </a:r>
            <a:r>
              <a:rPr lang="en-US" sz="2800" dirty="0" smtClean="0"/>
              <a:t>Suddenly exploded with a noise like the sound of “a thousand machine guns;” my newspaper gave a similar description.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6. </a:t>
            </a:r>
            <a:r>
              <a:rPr lang="en-US" sz="2800" dirty="0" smtClean="0"/>
              <a:t>A flood of molasses trapped who ever was in it’s path, twenty one people died, and many others were hurt.</a:t>
            </a: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3899" y="4933950"/>
            <a:ext cx="2062901" cy="154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106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7. </a:t>
            </a:r>
            <a:r>
              <a:rPr lang="en-US" sz="2800" dirty="0" smtClean="0"/>
              <a:t>Days later, the Boston fire department was still pumping molasses out of homes on Commercial street.</a:t>
            </a:r>
          </a:p>
          <a:p>
            <a:endParaRPr lang="en-US" sz="2800" dirty="0"/>
          </a:p>
          <a:p>
            <a:r>
              <a:rPr lang="en-US" sz="2800" dirty="0" smtClean="0"/>
              <a:t>8. </a:t>
            </a:r>
            <a:r>
              <a:rPr lang="en-US" sz="2800" dirty="0" smtClean="0"/>
              <a:t>“Just imagine what a video tape of that would have looked like” uncle Sol said.</a:t>
            </a: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9125" y="4695825"/>
            <a:ext cx="2619375" cy="178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190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9. </a:t>
            </a:r>
            <a:r>
              <a:rPr lang="en-US" sz="2800" dirty="0" smtClean="0"/>
              <a:t>“Last august,” Uncle Sol said, “I and Irma </a:t>
            </a:r>
            <a:r>
              <a:rPr lang="en-US" sz="2800" dirty="0" err="1" smtClean="0"/>
              <a:t>goed</a:t>
            </a:r>
            <a:r>
              <a:rPr lang="en-US" sz="2800" dirty="0" smtClean="0"/>
              <a:t> to Boston for two or three days.”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 smtClean="0"/>
              <a:t>10. </a:t>
            </a:r>
            <a:r>
              <a:rPr lang="en-US" sz="2800" dirty="0" smtClean="0"/>
              <a:t>Aunt </a:t>
            </a:r>
            <a:r>
              <a:rPr lang="en-US" sz="2800" dirty="0" err="1" smtClean="0"/>
              <a:t>irma</a:t>
            </a:r>
            <a:r>
              <a:rPr lang="en-US" sz="2800" dirty="0" smtClean="0"/>
              <a:t> added, “On very hot days, </a:t>
            </a:r>
            <a:r>
              <a:rPr lang="en-US" sz="2800" dirty="0" err="1" smtClean="0"/>
              <a:t>i</a:t>
            </a:r>
            <a:r>
              <a:rPr lang="en-US" sz="2800" dirty="0" smtClean="0"/>
              <a:t> was told, any one on certain </a:t>
            </a:r>
            <a:r>
              <a:rPr lang="en-US" sz="2800" dirty="0" err="1" smtClean="0"/>
              <a:t>beachs</a:t>
            </a:r>
            <a:r>
              <a:rPr lang="en-US" sz="2800" dirty="0" smtClean="0"/>
              <a:t> can still smell molasses.”</a:t>
            </a: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6750" y="4508288"/>
            <a:ext cx="2254250" cy="196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3698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68</TotalTime>
  <Words>265</Words>
  <Application>Microsoft Macintosh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Dol 8th grade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Dol </dc:title>
  <dc:creator>Michael Carson</dc:creator>
  <cp:lastModifiedBy>Michael Carson</cp:lastModifiedBy>
  <cp:revision>25</cp:revision>
  <dcterms:created xsi:type="dcterms:W3CDTF">2011-11-08T14:56:56Z</dcterms:created>
  <dcterms:modified xsi:type="dcterms:W3CDTF">2014-08-22T20:19:21Z</dcterms:modified>
</cp:coreProperties>
</file>